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410" r:id="rId2"/>
  </p:sldIdLst>
  <p:sldSz cx="6858000" cy="9144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5">
          <p15:clr>
            <a:srgbClr val="A4A3A4"/>
          </p15:clr>
        </p15:guide>
        <p15:guide id="2" pos="21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338" autoAdjust="0"/>
    <p:restoredTop sz="94660"/>
  </p:normalViewPr>
  <p:slideViewPr>
    <p:cSldViewPr>
      <p:cViewPr varScale="1">
        <p:scale>
          <a:sx n="83" d="100"/>
          <a:sy n="83" d="100"/>
        </p:scale>
        <p:origin x="2958" y="90"/>
      </p:cViewPr>
      <p:guideLst>
        <p:guide orient="horz" pos="2865"/>
        <p:guide pos="2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7E791-C9F5-4A6F-8546-E25B531E2B71}" type="datetimeFigureOut">
              <a:rPr lang="th-TH" smtClean="0"/>
              <a:t>27/06/66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A56DF-CE63-4264-AA75-745B18DEB9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430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56DF-CE63-4264-AA75-745B18DEB9B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272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27/06/66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27/06/66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27/06/66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27/06/66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27/06/66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27/06/66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27/06/66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27/06/66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27/06/66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27/06/66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10CF-D0F3-4216-8780-A3FB5B106215}" type="datetimeFigureOut">
              <a:rPr lang="th-TH" smtClean="0"/>
              <a:t>27/06/66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110CF-D0F3-4216-8780-A3FB5B106215}" type="datetimeFigureOut">
              <a:rPr lang="th-TH" smtClean="0"/>
              <a:t>27/06/66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D049-0B17-429F-B86A-069B9A859FE5}" type="slidenum">
              <a:rPr lang="th-TH" smtClean="0"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403"/>
          <a:stretch>
            <a:fillRect/>
          </a:stretch>
        </p:blipFill>
        <p:spPr>
          <a:xfrm>
            <a:off x="-13970" y="0"/>
            <a:ext cx="6885305" cy="1851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2412" y="6007693"/>
            <a:ext cx="6352540" cy="31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332740" y="1811655"/>
            <a:ext cx="6172200" cy="629285"/>
          </a:xfrm>
        </p:spPr>
        <p:txBody>
          <a:bodyPr>
            <a:noAutofit/>
          </a:bodyPr>
          <a:lstStyle/>
          <a:p>
            <a:r>
              <a:rPr lang="th-TH" altLang="en-US" sz="2000" b="1" dirty="0">
                <a:solidFill>
                  <a:schemeClr val="tx2"/>
                </a:solidFill>
                <a:latin typeface="TH Charmonman" panose="03000500040000020004" charset="0"/>
                <a:cs typeface="TH Charmonman" panose="03000500040000020004" charset="0"/>
              </a:rPr>
              <a:t>ยุติธรรมจังหวัดยโสธร     นำความยุติธรรมสู่หมู่บ้าน     นำบริการรัฐสู่ประชาชน</a:t>
            </a:r>
          </a:p>
        </p:txBody>
      </p:sp>
      <p:pic>
        <p:nvPicPr>
          <p:cNvPr id="2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" t="90224" r="81540" b="-67"/>
          <a:stretch>
            <a:fillRect/>
          </a:stretch>
        </p:blipFill>
        <p:spPr>
          <a:xfrm>
            <a:off x="45085" y="8796221"/>
            <a:ext cx="431587" cy="347779"/>
          </a:xfrm>
          <a:prstGeom prst="rect">
            <a:avLst/>
          </a:prstGeom>
        </p:spPr>
      </p:pic>
      <p:pic>
        <p:nvPicPr>
          <p:cNvPr id="27" name="Content Placeholder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094" t="89772" r="960" b="-94"/>
          <a:stretch>
            <a:fillRect/>
          </a:stretch>
        </p:blipFill>
        <p:spPr>
          <a:xfrm>
            <a:off x="6237312" y="8648212"/>
            <a:ext cx="620688" cy="495788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="" xmlns:a16="http://schemas.microsoft.com/office/drawing/2014/main" id="{0CCAEDC4-5D12-7E55-F151-F7F0AF1C0788}"/>
              </a:ext>
            </a:extLst>
          </p:cNvPr>
          <p:cNvSpPr txBox="1"/>
          <p:nvPr/>
        </p:nvSpPr>
        <p:spPr>
          <a:xfrm>
            <a:off x="395077" y="5064443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i="0" dirty="0">
                <a:solidFill>
                  <a:srgbClr val="140284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r>
              <a:rPr lang="th-TH" sz="1800" b="1" i="0" dirty="0">
                <a:solidFill>
                  <a:schemeClr val="tx2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“สำนักงานยุติธรรมจังหวัด</a:t>
            </a:r>
            <a:r>
              <a:rPr lang="th-TH" sz="1800" b="1" i="0" dirty="0" smtClean="0">
                <a:solidFill>
                  <a:schemeClr val="tx2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ยโสธร จัดโครงการสร้างการรับรู้ด้านกฎหมาย                  </a:t>
            </a:r>
          </a:p>
          <a:p>
            <a:pPr algn="ctr"/>
            <a:r>
              <a:rPr lang="th-TH" sz="1800" b="1" i="0" dirty="0" smtClean="0">
                <a:solidFill>
                  <a:schemeClr val="tx2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สู่การอำนวยความยุติธรรมในชุมชนอย่าง</a:t>
            </a:r>
            <a:r>
              <a:rPr lang="th-TH" sz="1800" b="1" i="0" dirty="0" smtClean="0">
                <a:solidFill>
                  <a:schemeClr val="tx2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ยั่งยืน ครั้งที่ 1”</a:t>
            </a:r>
            <a:endParaRPr lang="th-TH" sz="1800" b="1" dirty="0">
              <a:solidFill>
                <a:schemeClr val="tx2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/>
            <a:endParaRPr lang="th-TH" sz="1800" b="1" dirty="0">
              <a:solidFill>
                <a:srgbClr val="14028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="" xmlns:a16="http://schemas.microsoft.com/office/drawing/2014/main" id="{5068C6D4-8121-D415-174F-54DB0B1C7637}"/>
              </a:ext>
            </a:extLst>
          </p:cNvPr>
          <p:cNvSpPr txBox="1"/>
          <p:nvPr/>
        </p:nvSpPr>
        <p:spPr>
          <a:xfrm>
            <a:off x="197379" y="5653097"/>
            <a:ext cx="65289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b="0" i="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 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 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กระทรวงยุติธรรม สำนักงานยุติธรรมจังหวัดยโสธร วันอังคาร ที่ 27 เดือนมิถุนายน พ.ศ. 2566 </a:t>
            </a:r>
            <a:r>
              <a:rPr lang="th-TH" sz="1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ระหว่าง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เวลา 08.30-16.30 นาฬิกา  นางสาว</a:t>
            </a:r>
            <a:r>
              <a:rPr lang="th-TH" sz="16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นฤมล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แสนทวีสุข ยุติธรรมจังหวัดยโสธรและผู้อำนวยการสำนักงานคุมประพฤติจังหวัดยโสธร นำทีมงานยุติธรรมจังหวัดยโสธร และหน่วยงานในสังกัดกระทรวงยุติธรรม จัดโครงการสร้างการรับรู้ด้านกฎหมายสู่การอำนวยความยุติธรรมในชุมชนอย่างยั่งยืน กิจกรรม “สร้างการรับรู้ด้านกฎหมายและยุติธรรมจังหวัดเคลื่อนที่พบประชาชนเพื่อแก้ไขปัญหาด้านกฎหมายแก่ประชาชน” โดยมีนายวิรุจ วิชัย</a:t>
            </a:r>
            <a:r>
              <a:rPr lang="th-TH" sz="1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บุญ         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ผู้ว่าราชการจังหวัดยโสธร เป็นประธานในพิธีและมีผู้แทนองค์กรปกครองส่วนท้องถิ่น กำนัน ผู้ใหญ่บ้าน </a:t>
            </a:r>
            <a:r>
              <a:rPr lang="th-TH" sz="1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และ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คณะกรรมการศูนย์ยุติธรรมจำนวน 100 คน เข้าร่วมโครงการ ณ ห้องประชุมที่ว่าการอำเภอเมืองยโสธร </a:t>
            </a:r>
            <a:r>
              <a:rPr lang="th-TH" sz="1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จังหวัด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ยโสธร  ทั้งนี้ ได้รับเกียรติจากหัวหน้าส่วนราชการในสังกัดกระทรวงยุติธรรม ประกอบไปด้วย ว่าที่ร้อยตรีดนัย </a:t>
            </a:r>
            <a:r>
              <a:rPr lang="th-TH" sz="16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นน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ทะชาติ ผู้อำนวยการสำนักงานบังคับคดีจังหวัดยโสธร  นายชัชวาล ราชขันธ์ ผู้อำนวยการสถานพินิจและคุ้มครองเด็กและเยาวชน นาย</a:t>
            </a:r>
            <a:r>
              <a:rPr lang="th-TH" sz="1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ไพรวัลย์ 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สุนทรา </a:t>
            </a:r>
            <a:r>
              <a:rPr lang="th-TH" sz="16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นักทัณฑ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วิทยาชำนาญการพิเศษ ผู้แทนผู้บัญชาการเรือนจำจังหวัดยโสธร </a:t>
            </a:r>
            <a:r>
              <a:rPr lang="th-TH" sz="1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และ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ตัวแทนจากศาลจังหวัดยโสธร สถานีตำรวจภูธรจังหวัดยโสธร สำนักงานที่ดินจังหวัดยโสธร สำนักงานอัยการคุ้มครองสิทธิและช่วยเหลือทางกฎหมายและการบังคับคดีจังหวัดยโสธร </a:t>
            </a:r>
            <a:r>
              <a:rPr lang="th-TH" sz="16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คปภ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1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สภาทนายความ เป็น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ิทยากรบรรยายถ่ายทอดองค์ความรู้ให้กับผู้เข้าร่วมโครงการเพื่อเสริมสร้างความรู้ด้านกฎหมายให้ประชาชนเข้าถึงการอำนวยความเป็นธรรมอย่างยั่งยืน</a:t>
            </a:r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8" y="3752514"/>
            <a:ext cx="2208080" cy="1331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7" y="2351007"/>
            <a:ext cx="2201788" cy="1401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95" y="2351007"/>
            <a:ext cx="2244833" cy="1401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7" y="2345407"/>
            <a:ext cx="2145209" cy="1407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88" y="3752514"/>
            <a:ext cx="2238541" cy="1331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7" y="3749716"/>
            <a:ext cx="2145209" cy="1334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41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Angsana New</vt:lpstr>
      <vt:lpstr>Arial</vt:lpstr>
      <vt:lpstr>Calibri</vt:lpstr>
      <vt:lpstr>Cordia New</vt:lpstr>
      <vt:lpstr>TH Charmonman</vt:lpstr>
      <vt:lpstr>TH SarabunIT๙</vt:lpstr>
      <vt:lpstr>TH SarabunPSK</vt:lpstr>
      <vt:lpstr>Office Theme</vt:lpstr>
      <vt:lpstr>ยุติธรรมจังหวัดยโสธร     นำความยุติธรรมสู่หมู่บ้าน     นำบริการรัฐสู่ประชาชน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Sirinna Suepsimma</cp:lastModifiedBy>
  <cp:revision>783</cp:revision>
  <cp:lastPrinted>2023-02-01T03:05:44Z</cp:lastPrinted>
  <dcterms:created xsi:type="dcterms:W3CDTF">2017-12-20T10:21:00Z</dcterms:created>
  <dcterms:modified xsi:type="dcterms:W3CDTF">2023-06-27T10:01:19Z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1054-11.2.0.10031</vt:lpwstr>
  </property>
</Properties>
</file>